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7"/>
  </p:normalViewPr>
  <p:slideViewPr>
    <p:cSldViewPr snapToGrid="0" snapToObjects="1">
      <p:cViewPr varScale="1">
        <p:scale>
          <a:sx n="62" d="100"/>
          <a:sy n="62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paswenipatha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irtualenv.or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nitab.org/systers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ortal.systers.org/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naging Development &amp; Testing Environments in Python Software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Managing Development &amp; Testing Environments in Python Softwares</a:t>
            </a:r>
          </a:p>
        </p:txBody>
      </p:sp>
      <p:sp>
        <p:nvSpPr>
          <p:cNvPr id="120" name="@tapaswenipathak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66420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356362">
              <a:defRPr sz="2257"/>
            </a:pPr>
            <a:r>
              <a:rPr dirty="0"/>
              <a:t>@</a:t>
            </a:r>
            <a:r>
              <a:rPr dirty="0" smtClean="0"/>
              <a:t>tapaswenipathak</a:t>
            </a:r>
            <a:endParaRPr lang="en-US" dirty="0" smtClean="0"/>
          </a:p>
          <a:p>
            <a:pPr defTabSz="356362">
              <a:defRPr sz="2257"/>
            </a:pPr>
            <a:r>
              <a:rPr u="sng" dirty="0" smtClean="0">
                <a:hlinkClick r:id="rId2"/>
              </a:rPr>
              <a:t>tapaswenipathak@gmail.com</a:t>
            </a:r>
            <a:endParaRPr u="sng" dirty="0">
              <a:hlinkClick r:id="rId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ython is everywhere!"/>
          <p:cNvSpPr txBox="1">
            <a:spLocks noGrp="1"/>
          </p:cNvSpPr>
          <p:nvPr>
            <p:ph type="title"/>
          </p:nvPr>
        </p:nvSpPr>
        <p:spPr>
          <a:xfrm>
            <a:off x="952500" y="2781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Python is everywhere!</a:t>
            </a:r>
          </a:p>
        </p:txBody>
      </p:sp>
      <p:sp>
        <p:nvSpPr>
          <p:cNvPr id="15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y manage?"/>
          <p:cNvSpPr txBox="1">
            <a:spLocks noGrp="1"/>
          </p:cNvSpPr>
          <p:nvPr>
            <p:ph type="title"/>
          </p:nvPr>
        </p:nvSpPr>
        <p:spPr>
          <a:xfrm>
            <a:off x="952500" y="8001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Why manage?</a:t>
            </a:r>
          </a:p>
        </p:txBody>
      </p:sp>
      <p:sp>
        <p:nvSpPr>
          <p:cNvPr id="161" name="Body"/>
          <p:cNvSpPr txBox="1">
            <a:spLocks noGrp="1"/>
          </p:cNvSpPr>
          <p:nvPr>
            <p:ph type="body" idx="1"/>
          </p:nvPr>
        </p:nvSpPr>
        <p:spPr>
          <a:xfrm>
            <a:off x="952500" y="2838450"/>
            <a:ext cx="11099800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A"/>
          <p:cNvSpPr/>
          <p:nvPr/>
        </p:nvSpPr>
        <p:spPr>
          <a:xfrm>
            <a:off x="2098126" y="4883150"/>
            <a:ext cx="1270001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</a:t>
            </a:r>
          </a:p>
        </p:txBody>
      </p:sp>
      <p:sp>
        <p:nvSpPr>
          <p:cNvPr id="163" name="Line"/>
          <p:cNvSpPr/>
          <p:nvPr/>
        </p:nvSpPr>
        <p:spPr>
          <a:xfrm flipV="1">
            <a:off x="3365499" y="5019284"/>
            <a:ext cx="448067" cy="4480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M 1.0"/>
          <p:cNvSpPr/>
          <p:nvPr/>
        </p:nvSpPr>
        <p:spPr>
          <a:xfrm>
            <a:off x="3733800" y="4197350"/>
            <a:ext cx="988765" cy="10249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 1.0</a:t>
            </a:r>
          </a:p>
        </p:txBody>
      </p:sp>
      <p:sp>
        <p:nvSpPr>
          <p:cNvPr id="165" name="B"/>
          <p:cNvSpPr/>
          <p:nvPr/>
        </p:nvSpPr>
        <p:spPr>
          <a:xfrm>
            <a:off x="8597900" y="4883150"/>
            <a:ext cx="1270000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</a:t>
            </a:r>
          </a:p>
        </p:txBody>
      </p:sp>
      <p:sp>
        <p:nvSpPr>
          <p:cNvPr id="166" name="Line"/>
          <p:cNvSpPr/>
          <p:nvPr/>
        </p:nvSpPr>
        <p:spPr>
          <a:xfrm flipH="1" flipV="1">
            <a:off x="8155510" y="5011493"/>
            <a:ext cx="463650" cy="4636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M 2.0"/>
          <p:cNvSpPr/>
          <p:nvPr/>
        </p:nvSpPr>
        <p:spPr>
          <a:xfrm>
            <a:off x="7251700" y="4197350"/>
            <a:ext cx="988765" cy="10249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 2.0</a:t>
            </a:r>
          </a:p>
        </p:txBody>
      </p:sp>
      <p:sp>
        <p:nvSpPr>
          <p:cNvPr id="168" name="Skis"/>
          <p:cNvSpPr/>
          <p:nvPr/>
        </p:nvSpPr>
        <p:spPr>
          <a:xfrm>
            <a:off x="5681019" y="3816569"/>
            <a:ext cx="603989" cy="153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600" extrusionOk="0">
                <a:moveTo>
                  <a:pt x="1090" y="0"/>
                </a:moveTo>
                <a:cubicBezTo>
                  <a:pt x="96" y="569"/>
                  <a:pt x="-275" y="1174"/>
                  <a:pt x="214" y="1750"/>
                </a:cubicBezTo>
                <a:cubicBezTo>
                  <a:pt x="934" y="2598"/>
                  <a:pt x="3681" y="5014"/>
                  <a:pt x="8468" y="10613"/>
                </a:cubicBezTo>
                <a:cubicBezTo>
                  <a:pt x="8493" y="10583"/>
                  <a:pt x="9625" y="9244"/>
                  <a:pt x="10104" y="8660"/>
                </a:cubicBezTo>
                <a:cubicBezTo>
                  <a:pt x="6380" y="4115"/>
                  <a:pt x="5091" y="1928"/>
                  <a:pt x="4441" y="1163"/>
                </a:cubicBezTo>
                <a:cubicBezTo>
                  <a:pt x="3952" y="587"/>
                  <a:pt x="2739" y="202"/>
                  <a:pt x="1090" y="0"/>
                </a:cubicBezTo>
                <a:close/>
                <a:moveTo>
                  <a:pt x="19960" y="0"/>
                </a:moveTo>
                <a:cubicBezTo>
                  <a:pt x="18311" y="202"/>
                  <a:pt x="17094" y="587"/>
                  <a:pt x="16605" y="1163"/>
                </a:cubicBezTo>
                <a:cubicBezTo>
                  <a:pt x="15867" y="2032"/>
                  <a:pt x="14312" y="4731"/>
                  <a:pt x="9302" y="10631"/>
                </a:cubicBezTo>
                <a:cubicBezTo>
                  <a:pt x="4293" y="16532"/>
                  <a:pt x="1" y="21090"/>
                  <a:pt x="1" y="21090"/>
                </a:cubicBezTo>
                <a:lnTo>
                  <a:pt x="3673" y="21600"/>
                </a:lnTo>
                <a:cubicBezTo>
                  <a:pt x="3673" y="21600"/>
                  <a:pt x="7209" y="16937"/>
                  <a:pt x="12219" y="11036"/>
                </a:cubicBezTo>
                <a:cubicBezTo>
                  <a:pt x="17229" y="5135"/>
                  <a:pt x="20098" y="2619"/>
                  <a:pt x="20836" y="1750"/>
                </a:cubicBezTo>
                <a:cubicBezTo>
                  <a:pt x="21325" y="1174"/>
                  <a:pt x="20954" y="569"/>
                  <a:pt x="19960" y="0"/>
                </a:cubicBezTo>
                <a:close/>
                <a:moveTo>
                  <a:pt x="12578" y="11608"/>
                </a:moveTo>
                <a:cubicBezTo>
                  <a:pt x="12013" y="12277"/>
                  <a:pt x="11469" y="12929"/>
                  <a:pt x="10946" y="13559"/>
                </a:cubicBezTo>
                <a:cubicBezTo>
                  <a:pt x="14806" y="18213"/>
                  <a:pt x="17377" y="21600"/>
                  <a:pt x="17377" y="21600"/>
                </a:cubicBezTo>
                <a:lnTo>
                  <a:pt x="21049" y="21090"/>
                </a:lnTo>
                <a:cubicBezTo>
                  <a:pt x="21049" y="21090"/>
                  <a:pt x="17221" y="17027"/>
                  <a:pt x="12578" y="116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alone.gif" descr="alone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4566" y="1866440"/>
            <a:ext cx="8135620" cy="6125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6" name="mess.gif" descr="mes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460" y="2149304"/>
            <a:ext cx="10065124" cy="5837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0" name="nice.gif" descr="nice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3341" y="1793017"/>
            <a:ext cx="8998118" cy="6748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ython Packaging Ecosystem"/>
          <p:cNvSpPr txBox="1">
            <a:spLocks noGrp="1"/>
          </p:cNvSpPr>
          <p:nvPr>
            <p:ph type="title"/>
          </p:nvPr>
        </p:nvSpPr>
        <p:spPr>
          <a:xfrm>
            <a:off x="952500" y="18796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Python Packaging Ecosystem</a:t>
            </a:r>
          </a:p>
        </p:txBody>
      </p:sp>
      <p:sp>
        <p:nvSpPr>
          <p:cNvPr id="183" name="Body"/>
          <p:cNvSpPr txBox="1">
            <a:spLocks noGrp="1"/>
          </p:cNvSpPr>
          <p:nvPr>
            <p:ph type="body" idx="1"/>
          </p:nvPr>
        </p:nvSpPr>
        <p:spPr>
          <a:xfrm>
            <a:off x="952500" y="3594100"/>
            <a:ext cx="11099800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easy_install"/>
          <p:cNvSpPr/>
          <p:nvPr/>
        </p:nvSpPr>
        <p:spPr>
          <a:xfrm>
            <a:off x="3073400" y="5763716"/>
            <a:ext cx="2577406" cy="2159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easy_install</a:t>
            </a:r>
          </a:p>
        </p:txBody>
      </p:sp>
      <p:sp>
        <p:nvSpPr>
          <p:cNvPr id="185" name="pip"/>
          <p:cNvSpPr/>
          <p:nvPr/>
        </p:nvSpPr>
        <p:spPr>
          <a:xfrm>
            <a:off x="7683500" y="5763716"/>
            <a:ext cx="2577406" cy="2159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pip</a:t>
            </a:r>
          </a:p>
        </p:txBody>
      </p:sp>
      <p:cxnSp>
        <p:nvCxnSpPr>
          <p:cNvPr id="186" name="Connection Line"/>
          <p:cNvCxnSpPr>
            <a:stCxn id="184" idx="0"/>
            <a:endCxn id="183" idx="0"/>
          </p:cNvCxnSpPr>
          <p:nvPr/>
        </p:nvCxnSpPr>
        <p:spPr>
          <a:xfrm flipV="1">
            <a:off x="4362102" y="6737350"/>
            <a:ext cx="2140298" cy="1058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virtualenv.or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virtualenv.org</a:t>
            </a:r>
          </a:p>
        </p:txBody>
      </p:sp>
      <p:sp>
        <p:nvSpPr>
          <p:cNvPr id="189" name="sudo pip3 install virtualenv…"/>
          <p:cNvSpPr txBox="1"/>
          <p:nvPr/>
        </p:nvSpPr>
        <p:spPr>
          <a:xfrm>
            <a:off x="2830289" y="3778250"/>
            <a:ext cx="7510463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sudo pip3 </a:t>
            </a:r>
            <a:r>
              <a:rPr b="1"/>
              <a:t>install</a:t>
            </a:r>
            <a:r>
              <a:t> virtualenv</a:t>
            </a:r>
          </a:p>
          <a:p>
            <a:pPr algn="l" defTabSz="457200">
              <a:defRPr sz="32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virtualenv venv</a:t>
            </a:r>
          </a:p>
          <a:p>
            <a:pPr algn="l" defTabSz="457200">
              <a:defRPr sz="32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venv/bin/python</a:t>
            </a:r>
          </a:p>
          <a:p>
            <a:pPr algn="l" defTabSz="457200">
              <a:defRPr sz="32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venv/bin/pip </a:t>
            </a:r>
            <a:r>
              <a:rPr b="1"/>
              <a:t>install</a:t>
            </a:r>
            <a:r>
              <a:t> django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ts of typ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Lots of typing!</a:t>
            </a:r>
          </a:p>
        </p:txBody>
      </p:sp>
      <p:sp>
        <p:nvSpPr>
          <p:cNvPr id="192" name="virtualenv venv/bin/activate"/>
          <p:cNvSpPr txBox="1"/>
          <p:nvPr/>
        </p:nvSpPr>
        <p:spPr>
          <a:xfrm>
            <a:off x="3168470" y="3816350"/>
            <a:ext cx="696579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100"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virtualenv venv/bin/activate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 lot more to 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lot more to it!</a:t>
            </a:r>
          </a:p>
        </p:txBody>
      </p:sp>
      <p:sp>
        <p:nvSpPr>
          <p:cNvPr id="195" name="pip3 list…"/>
          <p:cNvSpPr txBox="1"/>
          <p:nvPr/>
        </p:nvSpPr>
        <p:spPr>
          <a:xfrm>
            <a:off x="2850945" y="3530600"/>
            <a:ext cx="7659329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pip3 list</a:t>
            </a:r>
          </a:p>
          <a:p>
            <a:pPr algn="l" defTabSz="457200">
              <a:defRPr sz="30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pip3 freeze</a:t>
            </a:r>
          </a:p>
          <a:p>
            <a:pPr algn="l" defTabSz="457200">
              <a:defRPr sz="30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pip3 </a:t>
            </a:r>
            <a:r>
              <a:rPr b="1"/>
              <a:t>install</a:t>
            </a:r>
            <a:r>
              <a:t> </a:t>
            </a:r>
            <a:r>
              <a:rPr>
                <a:solidFill>
                  <a:srgbClr val="006DBC"/>
                </a:solidFill>
              </a:rPr>
              <a:t>-r</a:t>
            </a:r>
            <a:r>
              <a:t> requirements.txt</a:t>
            </a:r>
          </a:p>
          <a:p>
            <a:pPr algn="l" defTabSz="457200">
              <a:defRPr sz="30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pip3 uninstall &lt;package_name&gt;</a:t>
            </a:r>
          </a:p>
          <a:p>
            <a:pPr algn="l" defTabSz="457200">
              <a:defRPr sz="30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pip3 show &lt;package_name&gt;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ank you!"/>
          <p:cNvSpPr txBox="1">
            <a:spLocks noGrp="1"/>
          </p:cNvSpPr>
          <p:nvPr>
            <p:ph type="title"/>
          </p:nvPr>
        </p:nvSpPr>
        <p:spPr>
          <a:xfrm>
            <a:off x="952500" y="25781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19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nitab.org/systers"/>
          <p:cNvSpPr txBox="1">
            <a:spLocks noGrp="1"/>
          </p:cNvSpPr>
          <p:nvPr>
            <p:ph type="title"/>
          </p:nvPr>
        </p:nvSpPr>
        <p:spPr>
          <a:xfrm>
            <a:off x="1439227" y="254000"/>
            <a:ext cx="10613073" cy="1723430"/>
          </a:xfrm>
          <a:prstGeom prst="rect">
            <a:avLst/>
          </a:prstGeom>
        </p:spPr>
        <p:txBody>
          <a:bodyPr/>
          <a:lstStyle>
            <a:lvl1pPr defTabSz="385572">
              <a:defRPr sz="528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anitab.org/systers</a:t>
            </a:r>
          </a:p>
        </p:txBody>
      </p:sp>
      <p:sp>
        <p:nvSpPr>
          <p:cNvPr id="12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7" name="Screen Shot 2017-12-21 at 9.51.41 AM.png" descr="Screen Shot 2017-12-21 at 9.51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486" y="1563937"/>
            <a:ext cx="9795828" cy="7349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ortal.systers.org"/>
          <p:cNvSpPr txBox="1">
            <a:spLocks noGrp="1"/>
          </p:cNvSpPr>
          <p:nvPr>
            <p:ph type="title"/>
          </p:nvPr>
        </p:nvSpPr>
        <p:spPr>
          <a:xfrm>
            <a:off x="1338510" y="87659"/>
            <a:ext cx="10777290" cy="971055"/>
          </a:xfrm>
          <a:prstGeom prst="rect">
            <a:avLst/>
          </a:prstGeom>
        </p:spPr>
        <p:txBody>
          <a:bodyPr/>
          <a:lstStyle>
            <a:lvl1pPr defTabSz="414781">
              <a:defRPr sz="568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portal.systers.org</a:t>
            </a:r>
          </a:p>
        </p:txBody>
      </p:sp>
      <p:sp>
        <p:nvSpPr>
          <p:cNvPr id="13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1" name="Screen Shot 2017-12-21 at 9.45.54 AM.png" descr="Screen Shot 2017-12-21 at 9.45.5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4072" y="1185157"/>
            <a:ext cx="10346166" cy="803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Screen Shot 2017-12-21 at 9.46.17 AM.png" descr="Screen Shot 2017-12-21 at 9.46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950" y="349250"/>
            <a:ext cx="10248900" cy="836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@oshelpcommun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59533"/>
          </a:xfrm>
          <a:prstGeom prst="rect">
            <a:avLst/>
          </a:prstGeom>
        </p:spPr>
        <p:txBody>
          <a:bodyPr/>
          <a:lstStyle/>
          <a:p>
            <a:r>
              <a:t>@oshelpcommunity</a:t>
            </a:r>
          </a:p>
        </p:txBody>
      </p:sp>
      <p:sp>
        <p:nvSpPr>
          <p:cNvPr id="13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Screen Shot 2017-12-21 at 9.54.44 AM.png" descr="Screen Shot 2017-12-21 at 9.54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827" y="2027837"/>
            <a:ext cx="11264346" cy="648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3" name="Screen Shot 2017-12-21 at 9.49.48 AM.png" descr="Screen Shot 2017-12-21 at 9.49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" y="406400"/>
            <a:ext cx="11823700" cy="858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Screen Shot 2017-12-21 at 9.48.05 AM.png" descr="Screen Shot 2017-12-21 at 9.48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307" y="2227108"/>
            <a:ext cx="10589761" cy="4561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Screen Shot 2017-12-21 at 9.48.13 AM.png" descr="Screen Shot 2017-12-21 at 9.48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552215"/>
            <a:ext cx="11099800" cy="5727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ython?"/>
          <p:cNvSpPr txBox="1">
            <a:spLocks noGrp="1"/>
          </p:cNvSpPr>
          <p:nvPr>
            <p:ph type="title"/>
          </p:nvPr>
        </p:nvSpPr>
        <p:spPr>
          <a:xfrm>
            <a:off x="952500" y="-266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Python?</a:t>
            </a:r>
          </a:p>
        </p:txBody>
      </p:sp>
      <p:sp>
        <p:nvSpPr>
          <p:cNvPr id="154" name="Body"/>
          <p:cNvSpPr txBox="1">
            <a:spLocks noGrp="1"/>
          </p:cNvSpPr>
          <p:nvPr>
            <p:ph type="body" idx="1"/>
          </p:nvPr>
        </p:nvSpPr>
        <p:spPr>
          <a:xfrm>
            <a:off x="952500" y="4267200"/>
            <a:ext cx="11099800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9731" y="2278007"/>
            <a:ext cx="6442872" cy="7313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Macintosh PowerPoint</Application>
  <PresentationFormat>Custom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Courier New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Managing Development &amp; Testing Environments in Python Softwares</vt:lpstr>
      <vt:lpstr>anitab.org/systers</vt:lpstr>
      <vt:lpstr>portal.systers.org</vt:lpstr>
      <vt:lpstr>PowerPoint Presentation</vt:lpstr>
      <vt:lpstr>@oshelpcommunity</vt:lpstr>
      <vt:lpstr>PowerPoint Presentation</vt:lpstr>
      <vt:lpstr>PowerPoint Presentation</vt:lpstr>
      <vt:lpstr>PowerPoint Presentation</vt:lpstr>
      <vt:lpstr>Python?</vt:lpstr>
      <vt:lpstr>Python is everywhere!</vt:lpstr>
      <vt:lpstr>Why manage?</vt:lpstr>
      <vt:lpstr>PowerPoint Presentation</vt:lpstr>
      <vt:lpstr>PowerPoint Presentation</vt:lpstr>
      <vt:lpstr>PowerPoint Presentation</vt:lpstr>
      <vt:lpstr>Python Packaging Ecosystem</vt:lpstr>
      <vt:lpstr>virtualenv.org</vt:lpstr>
      <vt:lpstr>Lots of typing!</vt:lpstr>
      <vt:lpstr>A lot more to it!</vt:lpstr>
      <vt:lpstr>Thank you!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Development &amp; Testing Environments in Python Softwares</dc:title>
  <cp:lastModifiedBy>Microsoft Office User</cp:lastModifiedBy>
  <cp:revision>1</cp:revision>
  <dcterms:modified xsi:type="dcterms:W3CDTF">2018-11-04T23:48:59Z</dcterms:modified>
</cp:coreProperties>
</file>